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9" r:id="rId2"/>
    <p:sldId id="257" r:id="rId3"/>
    <p:sldId id="277" r:id="rId4"/>
    <p:sldId id="261" r:id="rId5"/>
    <p:sldId id="274" r:id="rId6"/>
    <p:sldId id="265" r:id="rId7"/>
    <p:sldId id="276" r:id="rId8"/>
    <p:sldId id="263" r:id="rId9"/>
    <p:sldId id="264" r:id="rId10"/>
    <p:sldId id="267" r:id="rId11"/>
    <p:sldId id="268" r:id="rId12"/>
    <p:sldId id="269" r:id="rId13"/>
    <p:sldId id="271" r:id="rId14"/>
    <p:sldId id="272" r:id="rId15"/>
    <p:sldId id="273" r:id="rId16"/>
    <p:sldId id="275" r:id="rId17"/>
    <p:sldId id="278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8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86393"/>
  </p:normalViewPr>
  <p:slideViewPr>
    <p:cSldViewPr snapToGrid="0">
      <p:cViewPr varScale="1">
        <p:scale>
          <a:sx n="77" d="100"/>
          <a:sy n="77" d="100"/>
        </p:scale>
        <p:origin x="808" y="4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3DBC0-F33B-1C4E-BE1F-D086895A9967}" type="datetimeFigureOut">
              <a:rPr lang="da-DK" smtClean="0"/>
              <a:t>05.02.2025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090C9-3C9D-6B42-BE8B-CB6C5D7BDE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9422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8285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DE9BA-B296-D54F-0F6C-23909DC0B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99D18A8-6FB4-1DF1-6EDC-1B15DF58F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7911247-2C91-1D5F-FCE8-DA56ECB42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E453AEB-A58A-8BC6-600D-A5122A4ED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099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2D68D-7114-673E-45B0-1C8AEA015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C0D02F7-FC9A-433A-F772-12919A545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F4691F-993F-818F-345E-CF6602A89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5E49E15-F686-9FD9-9DC4-1D16050AC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996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8378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D78F1-EAC7-3586-850B-083427B39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43714C5-9F99-4298-53D6-E50637A07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4794D4D-25B0-EF7A-4DC2-F01F8683B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2D2BA48-6F6F-68E8-950B-44F0F14DB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7883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8039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4868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0323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7257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F64C6-CB65-651E-CC64-2B6203E5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6DB67D1-236E-6340-ABA8-78B6A53901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5AE1990-D175-98C5-CDCA-8A77EB3F8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8834210-ECDC-5CC6-3DB1-7F15D011F9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67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97643C-4037-08B9-4872-800EC24E3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46908AE-E166-94FA-E2CC-EF6C24DBF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41826F3-64AE-D7B9-BB76-8D2E8371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05.02.2025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E1F5DE-AA88-6557-DBFC-DE39D8202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5888FBD-5ED4-2E56-96F0-A9CB0E6E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96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696B0-F02E-C3C4-4BA1-5B35BEBC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D03829A-8478-407E-D472-E101AC1D6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472576-09CD-2191-C310-0F0C230C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05.02.2025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11FD8D9-C2DD-21A8-4585-1173ACB3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0B13AD4-5B66-9205-4558-2B87CE35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681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9DD1C5E-229E-3A09-025A-4459C9650E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6326DA7-91BA-EA3A-B308-4DFCADD37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E542276-9C0E-DB6B-9705-EFF6A13A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05.02.2025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9CCA102-D9C5-4589-1B41-1C5BFDF9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23A472F-021D-908D-D440-F0EB25D4E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102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C20BAC-665F-1403-E645-D65AF028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5182DBB-1777-B95E-8DB2-2DA122CCA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782DB36-78DB-1684-906F-A52D800DF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05.02.2025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03F616-4227-C43C-BEF5-960425E9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35C990D-A8E6-92AA-DD70-37DD19271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2003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1DF14-10D4-6305-4132-F7CDF2B48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9D75C4-0A10-56A2-AAC1-6E07F3EC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E17B51E-C387-526B-464C-978C2B0B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05.02.2025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00DDF6F-0DE7-1A29-807A-F71A4B097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51A00CA-02C5-564D-41B9-3D95C737B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834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73162-35B9-8BE7-1508-4E3845D6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73A6F0C-084A-84DA-598E-9866CD8A0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D5934DB-D172-AAC3-9119-90B25E9D0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8F3C43E-9F04-0BB4-9171-48B12AA3E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05.02.2025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EA24BEC-6695-C0ED-3090-9C3B438B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9732F2A-37D5-F978-01B5-62EF4104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495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51B7E-B398-312A-165A-90F395A84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0A4A179-F0F3-9C63-1688-ABD805C0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0AE3848-74B1-F0E0-D32F-9500C86ED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C8534DB-AA77-5DCC-A585-2ABBC9F38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F0CDAFE-6A0A-A5FD-0196-89D6363EB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CA789D9-F82C-B4A9-585E-124DFC9E8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05.02.2025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34C8383-FB44-6A98-4DA1-6C9A1873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8910221-F2EA-D478-CB41-FF3A69968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1625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A9C4B-58B7-E888-81D1-159D3B99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CC1E1B4-124A-BC7C-F116-D9E2848FE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05.02.2025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DA6A760-98B6-0BF2-0865-56C472FD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2C367BE-8073-B2AA-2841-EA4EE89D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684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0A00312-09D8-21DB-5FDF-2923B263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05.02.2025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510C9D7-C075-2EE8-C11D-BF0A396C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2EFEFE0-99A4-7223-CF9F-1EDDA5BB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6108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B6013E-0152-2E26-1278-D7B221FB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1A1303-3F02-A49B-55DD-CE9150B64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B433180-4FD9-B94C-409D-9B6B3171F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74D40D7-F065-40E0-9561-334109226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05.02.2025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98AE0A7-A65A-65D7-C648-5544FC3B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95D5DF9-7487-6BEB-B74C-584776DF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8642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C3B4B0-2CC1-6E62-5A93-064DFA33C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B361D51-2C0A-151B-7CE9-2EEBD7656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B371FE-5E31-C6E5-F108-88B34439D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B344021-2FDA-9B20-7B6D-0B775AFB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05.02.2025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1D78E1B-3A89-586A-2B76-3480AB8C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1FBCA12-D1C0-01BA-F42E-BFEC3DFD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7125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86E8FA1-92B2-C8B1-96FC-778C01F58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C25E1E4-6498-0365-6537-3B8DB3E65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33B1CFD-F503-205B-BCE2-A72544AAD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D71C61-AC96-EB47-AB34-F606799810D6}" type="datetimeFigureOut">
              <a:rPr lang="da-DK" smtClean="0"/>
              <a:t>05.02.2025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BD7C5D5-803E-47D4-2506-4496EDB7D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E0849F-8001-950F-0506-4601CF768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544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Billede 7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2F18A7C1-7356-1CD2-FE6D-4E36ED9E26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Billede 9" descr="Et billede, der indeholder træ, jord, udendørs&#10;&#10;Indhold genereret af kunstig intelligens kan være forkert.">
            <a:extLst>
              <a:ext uri="{FF2B5EF4-FFF2-40B4-BE49-F238E27FC236}">
                <a16:creationId xmlns:a16="http://schemas.microsoft.com/office/drawing/2014/main" id="{D333482C-CF74-BACD-D8AF-01B682B441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44"/>
          <a:stretch/>
        </p:blipFill>
        <p:spPr>
          <a:xfrm>
            <a:off x="0" y="-1282"/>
            <a:ext cx="6189785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4B4B3C21-2E83-3578-8CFD-BF438AA37C51}"/>
              </a:ext>
            </a:extLst>
          </p:cNvPr>
          <p:cNvSpPr txBox="1"/>
          <p:nvPr/>
        </p:nvSpPr>
        <p:spPr>
          <a:xfrm>
            <a:off x="6191309" y="2016886"/>
            <a:ext cx="6000691" cy="1323439"/>
          </a:xfrm>
          <a:prstGeom prst="rect">
            <a:avLst/>
          </a:prstGeom>
          <a:solidFill>
            <a:schemeClr val="bg1">
              <a:alpha val="72251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8000" b="1" dirty="0"/>
              <a:t>Træ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038428FB-018C-BBE6-76E9-81FFD4503894}"/>
              </a:ext>
            </a:extLst>
          </p:cNvPr>
          <p:cNvSpPr txBox="1"/>
          <p:nvPr/>
        </p:nvSpPr>
        <p:spPr>
          <a:xfrm>
            <a:off x="6191309" y="3526138"/>
            <a:ext cx="600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solidFill>
                  <a:schemeClr val="bg1"/>
                </a:solidFill>
              </a:rPr>
              <a:t>Hånd &amp; ånd</a:t>
            </a:r>
          </a:p>
          <a:p>
            <a:pPr algn="ctr"/>
            <a:r>
              <a:rPr lang="da-DK" b="1" dirty="0">
                <a:solidFill>
                  <a:schemeClr val="bg1"/>
                </a:solidFill>
              </a:rPr>
              <a:t>Folkekirkens skoletjeneste</a:t>
            </a:r>
          </a:p>
        </p:txBody>
      </p:sp>
      <p:pic>
        <p:nvPicPr>
          <p:cNvPr id="3" name="Billede 2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6EDE9F73-196F-019B-32DB-2CE396722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1044" flipH="1">
            <a:off x="8803759" y="4286461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74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30430-AAD7-D218-4E00-ECD8E4A4D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D44F612C-E1BE-5D7B-D5C7-CA5036B77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E5821AE-E4E8-6FD8-E558-595A61EEC8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28E3F02-01B3-AC20-9F21-35632968EB89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SLIBEKLODS</a:t>
            </a:r>
          </a:p>
        </p:txBody>
      </p:sp>
      <p:pic>
        <p:nvPicPr>
          <p:cNvPr id="2" name="Billede 1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6EFF1401-8167-27BB-5FBB-FD6D8B69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1044" flipH="1">
            <a:off x="11188844" y="113992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0DA6F-80C8-2490-702D-7673BA8B5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CB85A9F4-307A-FC0F-02A0-60891A4745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B174093-D0E1-5574-A4E8-91CC5F3C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8E1A1AA-C446-EA18-574D-083F58E40E11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SLIBE</a:t>
            </a:r>
          </a:p>
        </p:txBody>
      </p:sp>
      <p:pic>
        <p:nvPicPr>
          <p:cNvPr id="2" name="Billede 1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A59EDB6F-40B6-8634-4858-D91EF1381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1044" flipH="1">
            <a:off x="11188844" y="113992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6F255-06FC-C52B-6133-37D789209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FCB521B2-2F71-5DA5-926F-27B5216E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DBB02CA-3795-CBD6-54ED-55DC6C36D6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3707B6D-AAE4-B8C4-E217-F9457FB44A44}"/>
              </a:ext>
            </a:extLst>
          </p:cNvPr>
          <p:cNvSpPr txBox="1"/>
          <p:nvPr/>
        </p:nvSpPr>
        <p:spPr>
          <a:xfrm>
            <a:off x="1207477" y="5102392"/>
            <a:ext cx="9777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HÅNDHOLDT </a:t>
            </a:r>
          </a:p>
          <a:p>
            <a:pPr algn="ctr"/>
            <a:r>
              <a:rPr lang="da-DK" sz="5400" b="1" dirty="0">
                <a:solidFill>
                  <a:schemeClr val="bg1"/>
                </a:solidFill>
              </a:rPr>
              <a:t>AKKU MASKINE</a:t>
            </a:r>
          </a:p>
        </p:txBody>
      </p:sp>
      <p:pic>
        <p:nvPicPr>
          <p:cNvPr id="2" name="Billede 1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D19D3A60-AD7E-3D3C-C688-659683599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1044" flipH="1">
            <a:off x="11188844" y="113992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3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35D1-2852-F1A1-6FA0-C063D663E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CAEC1840-E5F8-C44D-1D09-C05E468006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0A2B603-E59B-8D85-6318-BE70FBBA11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B8907FCD-36A6-525E-1A10-8C920538493E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BOR</a:t>
            </a:r>
          </a:p>
        </p:txBody>
      </p:sp>
      <p:pic>
        <p:nvPicPr>
          <p:cNvPr id="2" name="Billede 1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015B87E1-D0F9-A4C0-7D1F-9C8AF046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1044" flipH="1">
            <a:off x="11188844" y="113992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625C8-CE87-1BB9-4024-45F5359E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E4C7D13B-85EC-9284-DACE-81239C25E0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8499947-9B70-9E1C-CEDE-5460CEEDE7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BE5D882-7603-51DB-1CB8-EB682DB5026B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SKRUETVINGE</a:t>
            </a:r>
          </a:p>
        </p:txBody>
      </p:sp>
      <p:pic>
        <p:nvPicPr>
          <p:cNvPr id="2" name="Billede 1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5F2F5580-D8B8-8C25-12DE-F36ED16E6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1044" flipH="1">
            <a:off x="11188844" y="113992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E5372-6C8D-DAEF-F86D-5792CB492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3A3BFB55-2283-9651-FC0E-AAF59F6AB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E49864B-D6BD-66C1-11FD-1848969FAD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4232547-33AA-F53A-4188-7A482C464289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BORE</a:t>
            </a:r>
          </a:p>
        </p:txBody>
      </p:sp>
      <p:pic>
        <p:nvPicPr>
          <p:cNvPr id="2" name="Billede 1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9B3C17F7-59EA-F9D9-BACE-6B5F7849A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1044" flipH="1">
            <a:off x="11188844" y="113992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1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F651F-B3B7-2DD9-5DBC-0FA9C0EF6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1DDFD7BF-ABAA-3F40-6E8B-81CB9197DA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FD42960-B077-8D44-8760-4C2C6C13DA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62" t="5385" r="10172" b="7949"/>
          <a:stretch/>
        </p:blipFill>
        <p:spPr>
          <a:xfrm>
            <a:off x="2708028" y="0"/>
            <a:ext cx="6856717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AED58ECD-6980-CF2E-A211-220F745A2D1B}"/>
              </a:ext>
            </a:extLst>
          </p:cNvPr>
          <p:cNvSpPr txBox="1"/>
          <p:nvPr/>
        </p:nvSpPr>
        <p:spPr>
          <a:xfrm>
            <a:off x="2667000" y="5102392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SØJLE-</a:t>
            </a:r>
          </a:p>
          <a:p>
            <a:pPr algn="ctr"/>
            <a:r>
              <a:rPr lang="da-DK" sz="5400" b="1" dirty="0">
                <a:solidFill>
                  <a:schemeClr val="bg1"/>
                </a:solidFill>
              </a:rPr>
              <a:t>BOREMASKINE</a:t>
            </a:r>
          </a:p>
        </p:txBody>
      </p:sp>
      <p:pic>
        <p:nvPicPr>
          <p:cNvPr id="2" name="Billede 1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ACAC5D32-F0C5-4ED4-3709-1C050EC47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1044" flipH="1">
            <a:off x="11188844" y="113992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ACCAA-3208-3794-3115-95D32013D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76745B32-D1A8-D8B5-D864-CDB9ED1273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86B521B6-E8C8-429C-4113-DB9C5DFFCE31}"/>
              </a:ext>
            </a:extLst>
          </p:cNvPr>
          <p:cNvSpPr txBox="1"/>
          <p:nvPr/>
        </p:nvSpPr>
        <p:spPr>
          <a:xfrm>
            <a:off x="0" y="5519300"/>
            <a:ext cx="12191980" cy="954107"/>
          </a:xfrm>
          <a:prstGeom prst="rect">
            <a:avLst/>
          </a:prstGeom>
          <a:solidFill>
            <a:schemeClr val="bg1">
              <a:alpha val="67228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Hånd &amp; ånd</a:t>
            </a:r>
          </a:p>
          <a:p>
            <a:pPr algn="ctr"/>
            <a:r>
              <a:rPr lang="da-DK" sz="2800" b="1" dirty="0"/>
              <a:t>Folkekirkens skoletjeneste</a:t>
            </a:r>
          </a:p>
        </p:txBody>
      </p:sp>
      <p:pic>
        <p:nvPicPr>
          <p:cNvPr id="5" name="Billede 4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C654602E-F6C1-43AA-23BE-202FD7080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22887">
            <a:off x="4790991" y="2572901"/>
            <a:ext cx="1559003" cy="2343600"/>
          </a:xfrm>
          <a:prstGeom prst="rect">
            <a:avLst/>
          </a:prstGeom>
        </p:spPr>
      </p:pic>
      <p:pic>
        <p:nvPicPr>
          <p:cNvPr id="6" name="Billede 5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3276BD38-62E7-0334-9BC7-A107724C5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8399" flipH="1">
            <a:off x="6223243" y="1814568"/>
            <a:ext cx="1558848" cy="234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dsholder til indhold 4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071CFF7C-64F1-D03F-86F5-C650597C9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A6646780-6004-432D-5056-78EECCCD470A}"/>
              </a:ext>
            </a:extLst>
          </p:cNvPr>
          <p:cNvSpPr txBox="1"/>
          <p:nvPr/>
        </p:nvSpPr>
        <p:spPr>
          <a:xfrm>
            <a:off x="458576" y="1549824"/>
            <a:ext cx="31916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000" b="1" dirty="0">
                <a:solidFill>
                  <a:schemeClr val="bg1"/>
                </a:solidFill>
              </a:rPr>
              <a:t>DER ER MANGE TRÆ-ORD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8EF39CBC-FAD0-45A9-ECA5-EABA0A032FF0}"/>
              </a:ext>
            </a:extLst>
          </p:cNvPr>
          <p:cNvSpPr txBox="1"/>
          <p:nvPr/>
        </p:nvSpPr>
        <p:spPr>
          <a:xfrm>
            <a:off x="4079631" y="263769"/>
            <a:ext cx="1776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/>
              <a:t>FYR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D21F9A20-B91C-9411-6C88-F90527BC5F58}"/>
              </a:ext>
            </a:extLst>
          </p:cNvPr>
          <p:cNvSpPr txBox="1"/>
          <p:nvPr/>
        </p:nvSpPr>
        <p:spPr>
          <a:xfrm>
            <a:off x="6096000" y="1033210"/>
            <a:ext cx="1711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/>
              <a:t>BIRK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DA8610FD-DCD0-9080-B5E4-7E043FC1A21B}"/>
              </a:ext>
            </a:extLst>
          </p:cNvPr>
          <p:cNvSpPr txBox="1"/>
          <p:nvPr/>
        </p:nvSpPr>
        <p:spPr>
          <a:xfrm>
            <a:off x="7493977" y="140657"/>
            <a:ext cx="5010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/>
              <a:t>KRYDSFINÉR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674AFE54-99A7-2444-D138-5D21F01C84A3}"/>
              </a:ext>
            </a:extLst>
          </p:cNvPr>
          <p:cNvSpPr txBox="1"/>
          <p:nvPr/>
        </p:nvSpPr>
        <p:spPr>
          <a:xfrm>
            <a:off x="4204132" y="1514253"/>
            <a:ext cx="1490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/>
              <a:t>LÆRK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91F816B9-0A5C-E597-7757-1FEC970BA2C4}"/>
              </a:ext>
            </a:extLst>
          </p:cNvPr>
          <p:cNvSpPr txBox="1"/>
          <p:nvPr/>
        </p:nvSpPr>
        <p:spPr>
          <a:xfrm>
            <a:off x="8845002" y="1300730"/>
            <a:ext cx="2699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/>
              <a:t>MASONIT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2BE0F433-5F9E-AF1B-17B7-DF990F3078DB}"/>
              </a:ext>
            </a:extLst>
          </p:cNvPr>
          <p:cNvSpPr txBox="1"/>
          <p:nvPr/>
        </p:nvSpPr>
        <p:spPr>
          <a:xfrm>
            <a:off x="6497515" y="2024207"/>
            <a:ext cx="199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/>
              <a:t>AHORN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5A435B8C-2212-36BA-12A6-93CE7B9F9198}"/>
              </a:ext>
            </a:extLst>
          </p:cNvPr>
          <p:cNvSpPr txBox="1"/>
          <p:nvPr/>
        </p:nvSpPr>
        <p:spPr>
          <a:xfrm>
            <a:off x="4079631" y="2721114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/>
              <a:t>FINÉR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6A79CCBD-762E-8DED-BAC8-9C9DBCF2B684}"/>
              </a:ext>
            </a:extLst>
          </p:cNvPr>
          <p:cNvSpPr txBox="1"/>
          <p:nvPr/>
        </p:nvSpPr>
        <p:spPr>
          <a:xfrm>
            <a:off x="7428006" y="2627522"/>
            <a:ext cx="4659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/>
              <a:t>SPÅNPLADE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33EF2C32-3F38-725F-234B-79856BC1F95C}"/>
              </a:ext>
            </a:extLst>
          </p:cNvPr>
          <p:cNvSpPr txBox="1"/>
          <p:nvPr/>
        </p:nvSpPr>
        <p:spPr>
          <a:xfrm>
            <a:off x="4270776" y="3442650"/>
            <a:ext cx="2536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0" b="1" dirty="0"/>
              <a:t>BØG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B693658A-4FD3-88B8-CD00-95086CF6F7A7}"/>
              </a:ext>
            </a:extLst>
          </p:cNvPr>
          <p:cNvSpPr txBox="1"/>
          <p:nvPr/>
        </p:nvSpPr>
        <p:spPr>
          <a:xfrm>
            <a:off x="7183315" y="3738963"/>
            <a:ext cx="1248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/>
              <a:t>MDF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1A80B41C-D568-18F3-C6F2-CD404D97B851}"/>
              </a:ext>
            </a:extLst>
          </p:cNvPr>
          <p:cNvSpPr txBox="1"/>
          <p:nvPr/>
        </p:nvSpPr>
        <p:spPr>
          <a:xfrm>
            <a:off x="9143998" y="3818202"/>
            <a:ext cx="1767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/>
              <a:t>CEDER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668DEB91-BBD2-99EC-8081-3E034C2C16BE}"/>
              </a:ext>
            </a:extLst>
          </p:cNvPr>
          <p:cNvSpPr txBox="1"/>
          <p:nvPr/>
        </p:nvSpPr>
        <p:spPr>
          <a:xfrm>
            <a:off x="8431822" y="4488560"/>
            <a:ext cx="3191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/>
              <a:t>GRAN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D1059D70-53E5-5813-5B62-75FF446C9884}"/>
              </a:ext>
            </a:extLst>
          </p:cNvPr>
          <p:cNvSpPr txBox="1"/>
          <p:nvPr/>
        </p:nvSpPr>
        <p:spPr>
          <a:xfrm>
            <a:off x="3921369" y="5064369"/>
            <a:ext cx="2373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/>
              <a:t>LAMINAT</a:t>
            </a: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4AE7BE8D-FE5C-97C8-8692-03CF9A2F13F5}"/>
              </a:ext>
            </a:extLst>
          </p:cNvPr>
          <p:cNvSpPr txBox="1"/>
          <p:nvPr/>
        </p:nvSpPr>
        <p:spPr>
          <a:xfrm>
            <a:off x="4396975" y="5754927"/>
            <a:ext cx="37367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600" b="1" dirty="0"/>
              <a:t>VALNØD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99040C24-ABC9-3A0C-7AFD-A8174DE20D1C}"/>
              </a:ext>
            </a:extLst>
          </p:cNvPr>
          <p:cNvSpPr txBox="1"/>
          <p:nvPr/>
        </p:nvSpPr>
        <p:spPr>
          <a:xfrm>
            <a:off x="6646985" y="4910701"/>
            <a:ext cx="156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/>
              <a:t>TEAK</a:t>
            </a: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4F04B0E7-3518-8AC0-53CB-CE80BDF54C70}"/>
              </a:ext>
            </a:extLst>
          </p:cNvPr>
          <p:cNvSpPr txBox="1"/>
          <p:nvPr/>
        </p:nvSpPr>
        <p:spPr>
          <a:xfrm>
            <a:off x="7807569" y="5801313"/>
            <a:ext cx="418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bg1"/>
                </a:solidFill>
              </a:rPr>
              <a:t>OG MANGE FLERE</a:t>
            </a:r>
          </a:p>
        </p:txBody>
      </p:sp>
    </p:spTree>
    <p:extLst>
      <p:ext uri="{BB962C8B-B14F-4D97-AF65-F5344CB8AC3E}">
        <p14:creationId xmlns:p14="http://schemas.microsoft.com/office/powerpoint/2010/main" val="110909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10094-6955-D88B-F2D1-48E8657AF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2FE07EE9-855A-44BE-F178-E17A2DAF0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33FA121-73B7-7173-29AE-571561ACC2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6D83DDA0-6C34-37A1-10CF-07A3F10851A4}"/>
              </a:ext>
            </a:extLst>
          </p:cNvPr>
          <p:cNvSpPr txBox="1"/>
          <p:nvPr/>
        </p:nvSpPr>
        <p:spPr>
          <a:xfrm>
            <a:off x="2667000" y="5802924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MASONIT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D096A45-2E0F-6BE0-24C2-035E9F2F3C21}"/>
              </a:ext>
            </a:extLst>
          </p:cNvPr>
          <p:cNvSpPr txBox="1"/>
          <p:nvPr/>
        </p:nvSpPr>
        <p:spPr>
          <a:xfrm>
            <a:off x="4117730" y="794756"/>
            <a:ext cx="3956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/>
              <a:t>LAVET VED AT DAMPE OG TRYKKE </a:t>
            </a:r>
          </a:p>
          <a:p>
            <a:pPr algn="ctr"/>
            <a:r>
              <a:rPr lang="da-DK" sz="3200" b="1" dirty="0"/>
              <a:t>TRÆFIBRE</a:t>
            </a:r>
          </a:p>
        </p:txBody>
      </p:sp>
      <p:pic>
        <p:nvPicPr>
          <p:cNvPr id="4" name="Billede 3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FE724F85-E241-D5F9-A149-DFF17A4E7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1044" flipH="1">
            <a:off x="11188844" y="113992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B8643063-9F72-A71E-B3DC-FBE9145583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 descr="Et billede, der indeholder sav, værktøj, orange&#10;&#10;Indhold genereret af kunstig intelligens kan være forkert.">
            <a:extLst>
              <a:ext uri="{FF2B5EF4-FFF2-40B4-BE49-F238E27FC236}">
                <a16:creationId xmlns:a16="http://schemas.microsoft.com/office/drawing/2014/main" id="{0AB44D37-863C-A650-96D4-13BAB2F14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EF6E8AE-27B8-8701-2110-A0C526F439DA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DEKUPØRSAV</a:t>
            </a:r>
          </a:p>
        </p:txBody>
      </p:sp>
      <p:pic>
        <p:nvPicPr>
          <p:cNvPr id="2" name="Billede 1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03A16DD2-869F-A108-DABF-3DE586316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1044" flipH="1">
            <a:off x="11188844" y="113992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43D76-1EC2-4A0A-CBAA-38AEF6BD5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324C5059-7798-9FE7-E73B-0743F15140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E809FED-3521-8C3B-6A51-AEEF435661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1B6103F-92D5-63B8-D748-2AD1CF66BE88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KLINGE</a:t>
            </a:r>
          </a:p>
        </p:txBody>
      </p:sp>
      <p:sp>
        <p:nvSpPr>
          <p:cNvPr id="2" name="Pil op 1">
            <a:extLst>
              <a:ext uri="{FF2B5EF4-FFF2-40B4-BE49-F238E27FC236}">
                <a16:creationId xmlns:a16="http://schemas.microsoft.com/office/drawing/2014/main" id="{AE269333-ECF2-5EF1-F829-571767B82E7C}"/>
              </a:ext>
            </a:extLst>
          </p:cNvPr>
          <p:cNvSpPr/>
          <p:nvPr/>
        </p:nvSpPr>
        <p:spPr>
          <a:xfrm rot="18589817">
            <a:off x="6854163" y="2417203"/>
            <a:ext cx="185417" cy="969802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4C769754-4CF2-0EAB-7252-EABBAD31A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1044" flipH="1">
            <a:off x="11188844" y="113992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CB996-961F-52FA-5BFE-A609D0219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563E6671-C32D-2856-B142-3C5B019A58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D45E087-5B74-FDAF-00EA-BF419DD321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D8D30B59-64B6-426A-F0E7-776D4746E5F1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SAVE</a:t>
            </a:r>
          </a:p>
        </p:txBody>
      </p:sp>
      <p:pic>
        <p:nvPicPr>
          <p:cNvPr id="2" name="Billede 1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7BE32771-F691-8D48-2A8C-C3A12592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1044" flipH="1">
            <a:off x="11188844" y="113992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6BD94-B6B1-1A5A-FC4D-26FBA7CC9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806667F5-413A-EE9C-E077-3E3207902C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4B83236-F644-2E2F-C7E9-39E2E49CA1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309" t="23031" r="21876" b="21284"/>
          <a:stretch/>
        </p:blipFill>
        <p:spPr>
          <a:xfrm>
            <a:off x="2675792" y="-1"/>
            <a:ext cx="6872653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C90E88EA-A8EC-1F63-798A-5341D7E5E284}"/>
              </a:ext>
            </a:extLst>
          </p:cNvPr>
          <p:cNvSpPr txBox="1"/>
          <p:nvPr/>
        </p:nvSpPr>
        <p:spPr>
          <a:xfrm>
            <a:off x="1207477" y="5102392"/>
            <a:ext cx="9777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STATIONÆR</a:t>
            </a:r>
          </a:p>
          <a:p>
            <a:pPr algn="ctr"/>
            <a:r>
              <a:rPr lang="da-DK" sz="5400" b="1" dirty="0">
                <a:solidFill>
                  <a:schemeClr val="bg1"/>
                </a:solidFill>
              </a:rPr>
              <a:t>DEKUPØRSAV</a:t>
            </a:r>
          </a:p>
        </p:txBody>
      </p:sp>
      <p:pic>
        <p:nvPicPr>
          <p:cNvPr id="2" name="Billede 1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FA8EC70A-D863-834F-BD18-63611FCFF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1044" flipH="1">
            <a:off x="11188844" y="113992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2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68AFC-368E-29E9-E7B0-B90377447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F09DC3C1-8FBB-C1B3-23E8-41A6BD53CE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9289727-C233-4734-E6C2-1709462B95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9084C70-7DBA-5F11-9F29-5E3510163E9D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SANDPAPIR</a:t>
            </a:r>
          </a:p>
        </p:txBody>
      </p:sp>
      <p:pic>
        <p:nvPicPr>
          <p:cNvPr id="2" name="Billede 1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EF84CE9E-3671-45AF-6593-17CDF0A4D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1044" flipH="1">
            <a:off x="11188844" y="113992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3B40B-ECC3-BF4F-DB49-47741F0E4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æ, Naturligt materiale&#10;&#10;Indhold genereret af kunstig intelligens kan være forkert.">
            <a:extLst>
              <a:ext uri="{FF2B5EF4-FFF2-40B4-BE49-F238E27FC236}">
                <a16:creationId xmlns:a16="http://schemas.microsoft.com/office/drawing/2014/main" id="{F067FFC0-E78B-699C-4548-A898DBE73F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FD2DBFD4-050C-6697-A808-78DAFC4AF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F17CAA7F-B297-31DA-AE63-CB3F34D072BD}"/>
              </a:ext>
            </a:extLst>
          </p:cNvPr>
          <p:cNvSpPr txBox="1"/>
          <p:nvPr/>
        </p:nvSpPr>
        <p:spPr>
          <a:xfrm>
            <a:off x="4569979" y="5809297"/>
            <a:ext cx="2303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KORN</a:t>
            </a:r>
          </a:p>
        </p:txBody>
      </p:sp>
      <p:sp>
        <p:nvSpPr>
          <p:cNvPr id="2" name="Pil ned 1">
            <a:extLst>
              <a:ext uri="{FF2B5EF4-FFF2-40B4-BE49-F238E27FC236}">
                <a16:creationId xmlns:a16="http://schemas.microsoft.com/office/drawing/2014/main" id="{8B78727C-B503-2E8C-CC48-EDE1FEEABD47}"/>
              </a:ext>
            </a:extLst>
          </p:cNvPr>
          <p:cNvSpPr/>
          <p:nvPr/>
        </p:nvSpPr>
        <p:spPr>
          <a:xfrm rot="18900005">
            <a:off x="4783014" y="1335601"/>
            <a:ext cx="246185" cy="9144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il ned 3">
            <a:extLst>
              <a:ext uri="{FF2B5EF4-FFF2-40B4-BE49-F238E27FC236}">
                <a16:creationId xmlns:a16="http://schemas.microsoft.com/office/drawing/2014/main" id="{92F510F7-71C6-BC64-0067-2B4C5C6AB368}"/>
              </a:ext>
            </a:extLst>
          </p:cNvPr>
          <p:cNvSpPr/>
          <p:nvPr/>
        </p:nvSpPr>
        <p:spPr>
          <a:xfrm rot="13922496">
            <a:off x="4595401" y="4451850"/>
            <a:ext cx="246185" cy="9144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F45F88A-1659-203D-2EE8-8A23B6A6E260}"/>
              </a:ext>
            </a:extLst>
          </p:cNvPr>
          <p:cNvSpPr txBox="1"/>
          <p:nvPr/>
        </p:nvSpPr>
        <p:spPr>
          <a:xfrm>
            <a:off x="6615678" y="5858858"/>
            <a:ext cx="1965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solidFill>
                  <a:schemeClr val="bg1"/>
                </a:solidFill>
              </a:rPr>
              <a:t>pr. cm2</a:t>
            </a:r>
          </a:p>
        </p:txBody>
      </p:sp>
      <p:pic>
        <p:nvPicPr>
          <p:cNvPr id="8" name="Billede 7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3A64755C-3DDC-B672-BD44-CE5AEFC5E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1044" flipH="1">
            <a:off x="11188844" y="113992"/>
            <a:ext cx="772737" cy="11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4" grpId="0" animBg="1"/>
      <p:bldP spid="7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BA04A2A7622954E8F4E488E3C6C9668" ma:contentTypeVersion="17" ma:contentTypeDescription="Opret et nyt dokument." ma:contentTypeScope="" ma:versionID="930606eb73c26512b1524fc4f64cf033">
  <xsd:schema xmlns:xsd="http://www.w3.org/2001/XMLSchema" xmlns:xs="http://www.w3.org/2001/XMLSchema" xmlns:p="http://schemas.microsoft.com/office/2006/metadata/properties" xmlns:ns2="ba8f35ef-9f49-4060-baae-d8e76badfac1" xmlns:ns3="b4fb077d-0277-439c-a8f9-c8a3ff00e07f" targetNamespace="http://schemas.microsoft.com/office/2006/metadata/properties" ma:root="true" ma:fieldsID="3eeef2b2c30972d4cd60ef2f4e3a5944" ns2:_="" ns3:_="">
    <xsd:import namespace="ba8f35ef-9f49-4060-baae-d8e76badfac1"/>
    <xsd:import namespace="b4fb077d-0277-439c-a8f9-c8a3ff00e0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f35ef-9f49-4060-baae-d8e76badfa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8d28b7a4-3bcd-431a-92b6-7752e8025e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b077d-0277-439c-a8f9-c8a3ff00e07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ksonomiopsamlingskolonne" ma:hidden="true" ma:list="{2ff1eb6e-d940-49ca-8987-5df4fa8bc04a}" ma:internalName="TaxCatchAll" ma:showField="CatchAllData" ma:web="b4fb077d-0277-439c-a8f9-c8a3ff00e0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fb077d-0277-439c-a8f9-c8a3ff00e07f" xsi:nil="true"/>
    <lcf76f155ced4ddcb4097134ff3c332f xmlns="ba8f35ef-9f49-4060-baae-d8e76badfac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787D26-E90B-4BDB-A384-70109654840C}"/>
</file>

<file path=customXml/itemProps2.xml><?xml version="1.0" encoding="utf-8"?>
<ds:datastoreItem xmlns:ds="http://schemas.openxmlformats.org/officeDocument/2006/customXml" ds:itemID="{3A8E8F92-4A78-4391-9074-BA05625467BB}"/>
</file>

<file path=customXml/itemProps3.xml><?xml version="1.0" encoding="utf-8"?>
<ds:datastoreItem xmlns:ds="http://schemas.openxmlformats.org/officeDocument/2006/customXml" ds:itemID="{3890CE6E-639D-46D6-8E18-831ABEDA805E}"/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71</Words>
  <Application>Microsoft Macintosh PowerPoint</Application>
  <PresentationFormat>Widescreen</PresentationFormat>
  <Paragraphs>52</Paragraphs>
  <Slides>17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Heidi Marloth</dc:creator>
  <cp:lastModifiedBy>Heidi Marloth</cp:lastModifiedBy>
  <cp:revision>8</cp:revision>
  <dcterms:created xsi:type="dcterms:W3CDTF">2025-02-02T17:42:16Z</dcterms:created>
  <dcterms:modified xsi:type="dcterms:W3CDTF">2025-02-05T11:43:47Z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0x010100DBA04A2A7622954E8F4E488E3C6C9668</vt:lpwstr>
  </property>
  <property fmtid="{D5CDD505-2E9C-101B-9397-08002B2CF9AE}" pid="3" name="MediaServiceImageTags">
    <vt:lpwstr/>
  </property>
</Properties>
</file>