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1" r:id="rId5"/>
    <p:sldId id="256" r:id="rId6"/>
    <p:sldId id="260" r:id="rId7"/>
    <p:sldId id="261" r:id="rId8"/>
    <p:sldId id="267" r:id="rId9"/>
    <p:sldId id="258" r:id="rId10"/>
    <p:sldId id="262" r:id="rId11"/>
    <p:sldId id="263" r:id="rId12"/>
    <p:sldId id="257" r:id="rId13"/>
    <p:sldId id="270" r:id="rId14"/>
    <p:sldId id="269" r:id="rId15"/>
    <p:sldId id="264" r:id="rId16"/>
    <p:sldId id="265" r:id="rId17"/>
    <p:sldId id="259" r:id="rId18"/>
    <p:sldId id="266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58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ben Medom Hansen" userId="S::pmh@lnfs.dk::98bbb8b4-16f1-47ba-9430-f88b71e950a5" providerId="AD" clId="Web-{31F9721E-A817-42E6-9981-712461F4830B}"/>
    <pc:docChg chg="addSld modSld sldOrd">
      <pc:chgData name="Preben Medom Hansen" userId="S::pmh@lnfs.dk::98bbb8b4-16f1-47ba-9430-f88b71e950a5" providerId="AD" clId="Web-{31F9721E-A817-42E6-9981-712461F4830B}" dt="2025-05-13T05:23:04.274" v="102" actId="20577"/>
      <pc:docMkLst>
        <pc:docMk/>
      </pc:docMkLst>
      <pc:sldChg chg="addSp delSp">
        <pc:chgData name="Preben Medom Hansen" userId="S::pmh@lnfs.dk::98bbb8b4-16f1-47ba-9430-f88b71e950a5" providerId="AD" clId="Web-{31F9721E-A817-42E6-9981-712461F4830B}" dt="2025-05-13T05:20:18.783" v="23"/>
        <pc:sldMkLst>
          <pc:docMk/>
          <pc:sldMk cId="3458191288" sldId="256"/>
        </pc:sldMkLst>
        <pc:picChg chg="add del">
          <ac:chgData name="Preben Medom Hansen" userId="S::pmh@lnfs.dk::98bbb8b4-16f1-47ba-9430-f88b71e950a5" providerId="AD" clId="Web-{31F9721E-A817-42E6-9981-712461F4830B}" dt="2025-05-13T05:20:02.689" v="21"/>
          <ac:picMkLst>
            <pc:docMk/>
            <pc:sldMk cId="3458191288" sldId="256"/>
            <ac:picMk id="5" creationId="{4280AAB6-A465-7E39-6634-BB2F5BC79441}"/>
          </ac:picMkLst>
        </pc:picChg>
      </pc:sldChg>
      <pc:sldChg chg="delSp">
        <pc:chgData name="Preben Medom Hansen" userId="S::pmh@lnfs.dk::98bbb8b4-16f1-47ba-9430-f88b71e950a5" providerId="AD" clId="Web-{31F9721E-A817-42E6-9981-712461F4830B}" dt="2025-05-13T05:19:24.453" v="19"/>
        <pc:sldMkLst>
          <pc:docMk/>
          <pc:sldMk cId="1974881673" sldId="257"/>
        </pc:sldMkLst>
      </pc:sldChg>
      <pc:sldChg chg="addSp delSp modSp">
        <pc:chgData name="Preben Medom Hansen" userId="S::pmh@lnfs.dk::98bbb8b4-16f1-47ba-9430-f88b71e950a5" providerId="AD" clId="Web-{31F9721E-A817-42E6-9981-712461F4830B}" dt="2025-05-13T05:12:04.186" v="1"/>
        <pc:sldMkLst>
          <pc:docMk/>
          <pc:sldMk cId="3075265046" sldId="258"/>
        </pc:sldMkLst>
        <pc:picChg chg="add mod">
          <ac:chgData name="Preben Medom Hansen" userId="S::pmh@lnfs.dk::98bbb8b4-16f1-47ba-9430-f88b71e950a5" providerId="AD" clId="Web-{31F9721E-A817-42E6-9981-712461F4830B}" dt="2025-05-13T05:12:04.186" v="1"/>
          <ac:picMkLst>
            <pc:docMk/>
            <pc:sldMk cId="3075265046" sldId="258"/>
            <ac:picMk id="2" creationId="{8DC2D53F-F42F-3D7C-A305-5AE745B2DAAA}"/>
          </ac:picMkLst>
        </pc:picChg>
      </pc:sldChg>
      <pc:sldChg chg="addSp delSp modSp">
        <pc:chgData name="Preben Medom Hansen" userId="S::pmh@lnfs.dk::98bbb8b4-16f1-47ba-9430-f88b71e950a5" providerId="AD" clId="Web-{31F9721E-A817-42E6-9981-712461F4830B}" dt="2025-05-13T05:18:14.294" v="11"/>
        <pc:sldMkLst>
          <pc:docMk/>
          <pc:sldMk cId="3197654671" sldId="264"/>
        </pc:sldMkLst>
        <pc:picChg chg="add del mod modCrop">
          <ac:chgData name="Preben Medom Hansen" userId="S::pmh@lnfs.dk::98bbb8b4-16f1-47ba-9430-f88b71e950a5" providerId="AD" clId="Web-{31F9721E-A817-42E6-9981-712461F4830B}" dt="2025-05-13T05:18:14.294" v="11"/>
          <ac:picMkLst>
            <pc:docMk/>
            <pc:sldMk cId="3197654671" sldId="264"/>
            <ac:picMk id="5" creationId="{83F6765E-7EC4-ED6C-EF75-D8BB0F57D278}"/>
          </ac:picMkLst>
        </pc:picChg>
      </pc:sldChg>
      <pc:sldChg chg="delSp modSp">
        <pc:chgData name="Preben Medom Hansen" userId="S::pmh@lnfs.dk::98bbb8b4-16f1-47ba-9430-f88b71e950a5" providerId="AD" clId="Web-{31F9721E-A817-42E6-9981-712461F4830B}" dt="2025-05-13T05:18:38.560" v="14"/>
        <pc:sldMkLst>
          <pc:docMk/>
          <pc:sldMk cId="3826813156" sldId="265"/>
        </pc:sldMkLst>
      </pc:sldChg>
      <pc:sldChg chg="delSp">
        <pc:chgData name="Preben Medom Hansen" userId="S::pmh@lnfs.dk::98bbb8b4-16f1-47ba-9430-f88b71e950a5" providerId="AD" clId="Web-{31F9721E-A817-42E6-9981-712461F4830B}" dt="2025-05-13T05:18:43.123" v="15"/>
        <pc:sldMkLst>
          <pc:docMk/>
          <pc:sldMk cId="3470003842" sldId="266"/>
        </pc:sldMkLst>
      </pc:sldChg>
      <pc:sldChg chg="addSp delSp modSp">
        <pc:chgData name="Preben Medom Hansen" userId="S::pmh@lnfs.dk::98bbb8b4-16f1-47ba-9430-f88b71e950a5" providerId="AD" clId="Web-{31F9721E-A817-42E6-9981-712461F4830B}" dt="2025-05-13T05:16:54.775" v="4"/>
        <pc:sldMkLst>
          <pc:docMk/>
          <pc:sldMk cId="4259784401" sldId="267"/>
        </pc:sldMkLst>
        <pc:picChg chg="add mod ord">
          <ac:chgData name="Preben Medom Hansen" userId="S::pmh@lnfs.dk::98bbb8b4-16f1-47ba-9430-f88b71e950a5" providerId="AD" clId="Web-{31F9721E-A817-42E6-9981-712461F4830B}" dt="2025-05-13T05:16:54.775" v="4"/>
          <ac:picMkLst>
            <pc:docMk/>
            <pc:sldMk cId="4259784401" sldId="267"/>
            <ac:picMk id="4" creationId="{503BFEC1-ECC8-8DEB-473E-54B2578DA060}"/>
          </ac:picMkLst>
        </pc:picChg>
      </pc:sldChg>
      <pc:sldChg chg="delSp">
        <pc:chgData name="Preben Medom Hansen" userId="S::pmh@lnfs.dk::98bbb8b4-16f1-47ba-9430-f88b71e950a5" providerId="AD" clId="Web-{31F9721E-A817-42E6-9981-712461F4830B}" dt="2025-05-13T05:19:03.983" v="17"/>
        <pc:sldMkLst>
          <pc:docMk/>
          <pc:sldMk cId="612620395" sldId="269"/>
        </pc:sldMkLst>
      </pc:sldChg>
      <pc:sldChg chg="modSp new ord">
        <pc:chgData name="Preben Medom Hansen" userId="S::pmh@lnfs.dk::98bbb8b4-16f1-47ba-9430-f88b71e950a5" providerId="AD" clId="Web-{31F9721E-A817-42E6-9981-712461F4830B}" dt="2025-05-13T05:23:04.274" v="102" actId="20577"/>
        <pc:sldMkLst>
          <pc:docMk/>
          <pc:sldMk cId="1914131854" sldId="271"/>
        </pc:sldMkLst>
        <pc:spChg chg="mod">
          <ac:chgData name="Preben Medom Hansen" userId="S::pmh@lnfs.dk::98bbb8b4-16f1-47ba-9430-f88b71e950a5" providerId="AD" clId="Web-{31F9721E-A817-42E6-9981-712461F4830B}" dt="2025-05-13T05:23:04.274" v="102" actId="20577"/>
          <ac:spMkLst>
            <pc:docMk/>
            <pc:sldMk cId="1914131854" sldId="271"/>
            <ac:spMk id="2" creationId="{2E7A630F-93DA-72DA-36AE-D9F561D657B1}"/>
          </ac:spMkLst>
        </pc:spChg>
        <pc:spChg chg="mod">
          <ac:chgData name="Preben Medom Hansen" userId="S::pmh@lnfs.dk::98bbb8b4-16f1-47ba-9430-f88b71e950a5" providerId="AD" clId="Web-{31F9721E-A817-42E6-9981-712461F4830B}" dt="2025-05-13T05:23:02.086" v="101" actId="20577"/>
          <ac:spMkLst>
            <pc:docMk/>
            <pc:sldMk cId="1914131854" sldId="271"/>
            <ac:spMk id="3" creationId="{B5DD27FC-9936-7F2F-1926-AC97BE4B3087}"/>
          </ac:spMkLst>
        </pc:spChg>
      </pc:sldChg>
    </pc:docChg>
  </pc:docChgLst>
  <pc:docChgLst>
    <pc:chgData name="Rikke Kjær" userId="79694331-6e40-408d-a686-a9b8f34b9feb" providerId="ADAL" clId="{5134CDF4-B419-42BC-BDD2-9A9399120108}"/>
    <pc:docChg chg="custSel modSld">
      <pc:chgData name="Rikke Kjær" userId="79694331-6e40-408d-a686-a9b8f34b9feb" providerId="ADAL" clId="{5134CDF4-B419-42BC-BDD2-9A9399120108}" dt="2025-06-03T21:40:10.344" v="1" actId="478"/>
      <pc:docMkLst>
        <pc:docMk/>
      </pc:docMkLst>
      <pc:sldChg chg="delSp mod">
        <pc:chgData name="Rikke Kjær" userId="79694331-6e40-408d-a686-a9b8f34b9feb" providerId="ADAL" clId="{5134CDF4-B419-42BC-BDD2-9A9399120108}" dt="2025-06-03T21:39:49.976" v="0" actId="478"/>
        <pc:sldMkLst>
          <pc:docMk/>
          <pc:sldMk cId="1531932735" sldId="261"/>
        </pc:sldMkLst>
        <pc:spChg chg="del">
          <ac:chgData name="Rikke Kjær" userId="79694331-6e40-408d-a686-a9b8f34b9feb" providerId="ADAL" clId="{5134CDF4-B419-42BC-BDD2-9A9399120108}" dt="2025-06-03T21:39:49.976" v="0" actId="478"/>
          <ac:spMkLst>
            <pc:docMk/>
            <pc:sldMk cId="1531932735" sldId="261"/>
            <ac:spMk id="2" creationId="{A1A110E7-AB53-508C-07B0-BAB73239E291}"/>
          </ac:spMkLst>
        </pc:spChg>
      </pc:sldChg>
      <pc:sldChg chg="delSp mod">
        <pc:chgData name="Rikke Kjær" userId="79694331-6e40-408d-a686-a9b8f34b9feb" providerId="ADAL" clId="{5134CDF4-B419-42BC-BDD2-9A9399120108}" dt="2025-06-03T21:40:10.344" v="1" actId="478"/>
        <pc:sldMkLst>
          <pc:docMk/>
          <pc:sldMk cId="4140997667" sldId="262"/>
        </pc:sldMkLst>
        <pc:spChg chg="del">
          <ac:chgData name="Rikke Kjær" userId="79694331-6e40-408d-a686-a9b8f34b9feb" providerId="ADAL" clId="{5134CDF4-B419-42BC-BDD2-9A9399120108}" dt="2025-06-03T21:40:10.344" v="1" actId="478"/>
          <ac:spMkLst>
            <pc:docMk/>
            <pc:sldMk cId="4140997667" sldId="262"/>
            <ac:spMk id="2" creationId="{4CDCBB32-A454-DB8A-57B4-D10522A3CC10}"/>
          </ac:spMkLst>
        </pc:spChg>
      </pc:sldChg>
    </pc:docChg>
  </pc:docChgLst>
  <pc:docChgLst>
    <pc:chgData name="Preben Medom Hansen" userId="S::pmh@lnfs.dk::98bbb8b4-16f1-47ba-9430-f88b71e950a5" providerId="AD" clId="Web-{80EF3727-CDB1-4180-A7A8-5EDFEAE25878}"/>
    <pc:docChg chg="modSld">
      <pc:chgData name="Preben Medom Hansen" userId="S::pmh@lnfs.dk::98bbb8b4-16f1-47ba-9430-f88b71e950a5" providerId="AD" clId="Web-{80EF3727-CDB1-4180-A7A8-5EDFEAE25878}" dt="2025-05-13T05:29:13.977" v="1"/>
      <pc:docMkLst>
        <pc:docMk/>
      </pc:docMkLst>
      <pc:sldChg chg="addSp delSp modSp">
        <pc:chgData name="Preben Medom Hansen" userId="S::pmh@lnfs.dk::98bbb8b4-16f1-47ba-9430-f88b71e950a5" providerId="AD" clId="Web-{80EF3727-CDB1-4180-A7A8-5EDFEAE25878}" dt="2025-05-13T05:29:13.977" v="1"/>
        <pc:sldMkLst>
          <pc:docMk/>
          <pc:sldMk cId="1974881673" sldId="257"/>
        </pc:sldMkLst>
        <pc:picChg chg="add mod">
          <ac:chgData name="Preben Medom Hansen" userId="S::pmh@lnfs.dk::98bbb8b4-16f1-47ba-9430-f88b71e950a5" providerId="AD" clId="Web-{80EF3727-CDB1-4180-A7A8-5EDFEAE25878}" dt="2025-05-13T05:29:13.977" v="1"/>
          <ac:picMkLst>
            <pc:docMk/>
            <pc:sldMk cId="1974881673" sldId="257"/>
            <ac:picMk id="2" creationId="{E5CE4F39-898A-88DB-DF07-5EB517CFB0F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854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165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729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647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2509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212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2414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07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42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22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72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955E0A4-8E7A-48C4-8266-2BA5C863D717}" type="datetimeFigureOut">
              <a:rPr lang="da-DK" smtClean="0"/>
              <a:t>03-06-2025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324281A-DE93-411D-9FA4-3D63287F34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655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A630F-93DA-72DA-36AE-D9F561D6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Vurder billederne</a:t>
            </a:r>
            <a:br>
              <a:rPr lang="da-DK" dirty="0"/>
            </a:br>
            <a:r>
              <a:rPr lang="da-DK"/>
              <a:t>Hvilken symbolbetydning har lyset?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5DD27FC-9936-7F2F-1926-AC97BE4B3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dirty="0"/>
              <a:t>Lys som håb ?</a:t>
            </a:r>
          </a:p>
          <a:p>
            <a:r>
              <a:rPr lang="da-DK"/>
              <a:t>Guddommeligt lys ?</a:t>
            </a:r>
            <a:endParaRPr lang="da-DK" dirty="0"/>
          </a:p>
          <a:p>
            <a:r>
              <a:rPr lang="da-DK"/>
              <a:t>Lys versus mørke ?</a:t>
            </a:r>
            <a:endParaRPr lang="da-DK" dirty="0"/>
          </a:p>
          <a:p>
            <a:r>
              <a:rPr lang="da-DK"/>
              <a:t>Lys mellem mennesker ?</a:t>
            </a:r>
            <a:endParaRPr lang="da-DK" dirty="0"/>
          </a:p>
          <a:p>
            <a:r>
              <a:rPr lang="da-DK"/>
              <a:t>Lys som oplysning ?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413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plads, Univers, stjerne&#10;&#10;Automatisk genereret beskrivelse">
            <a:extLst>
              <a:ext uri="{FF2B5EF4-FFF2-40B4-BE49-F238E27FC236}">
                <a16:creationId xmlns:a16="http://schemas.microsoft.com/office/drawing/2014/main" id="{D24098C0-2BA9-BB1D-E0D3-1BF7623BD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887" y="0"/>
            <a:ext cx="6858225" cy="6858225"/>
          </a:xfrm>
        </p:spPr>
      </p:pic>
    </p:spTree>
    <p:extLst>
      <p:ext uri="{BB962C8B-B14F-4D97-AF65-F5344CB8AC3E}">
        <p14:creationId xmlns:p14="http://schemas.microsoft.com/office/powerpoint/2010/main" val="323373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ky, vindmølle, græs&#10;&#10;Automatisk genereret beskrivelse">
            <a:extLst>
              <a:ext uri="{FF2B5EF4-FFF2-40B4-BE49-F238E27FC236}">
                <a16:creationId xmlns:a16="http://schemas.microsoft.com/office/drawing/2014/main" id="{D3845C20-D1DD-D919-62B9-AC5F916D5D1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20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regnbue, sky, træ, maleri&#10;&#10;Automatisk genereret beskrivelse">
            <a:extLst>
              <a:ext uri="{FF2B5EF4-FFF2-40B4-BE49-F238E27FC236}">
                <a16:creationId xmlns:a16="http://schemas.microsoft.com/office/drawing/2014/main" id="{83F6765E-7EC4-ED6C-EF75-D8BB0F57D2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3" r="7879"/>
          <a:stretch/>
        </p:blipFill>
        <p:spPr>
          <a:xfrm>
            <a:off x="2955910" y="10"/>
            <a:ext cx="600802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4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Ansigt, tøj, blomst&#10;&#10;Automatisk genereret beskrivelse">
            <a:extLst>
              <a:ext uri="{FF2B5EF4-FFF2-40B4-BE49-F238E27FC236}">
                <a16:creationId xmlns:a16="http://schemas.microsoft.com/office/drawing/2014/main" id="{7ABA5442-D464-75F1-9380-6A34016187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3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4">
            <a:extLst>
              <a:ext uri="{FF2B5EF4-FFF2-40B4-BE49-F238E27FC236}">
                <a16:creationId xmlns:a16="http://schemas.microsoft.com/office/drawing/2014/main" id="{D3200954-6696-490D-B86E-BA3403452D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0780" y="2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maleri, Ansigt, tøj, tegning&#10;&#10;Automatisk genereret beskrivelse">
            <a:extLst>
              <a:ext uri="{FF2B5EF4-FFF2-40B4-BE49-F238E27FC236}">
                <a16:creationId xmlns:a16="http://schemas.microsoft.com/office/drawing/2014/main" id="{AA887604-6E27-2805-1EE4-109383CD71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1942" y="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03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maleri, billedramme, Billedkunst, kunst&#10;&#10;Automatisk genereret beskrivelse">
            <a:extLst>
              <a:ext uri="{FF2B5EF4-FFF2-40B4-BE49-F238E27FC236}">
                <a16:creationId xmlns:a16="http://schemas.microsoft.com/office/drawing/2014/main" id="{9B3E6BA9-812A-635B-61E0-020C5FECC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9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280AAB6-A465-7E39-6634-BB2F5BC794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949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undergrundsbane, tunnel, infrastruktur, sort&#10;&#10;Automatisk genereret beskrivelse">
            <a:extLst>
              <a:ext uri="{FF2B5EF4-FFF2-40B4-BE49-F238E27FC236}">
                <a16:creationId xmlns:a16="http://schemas.microsoft.com/office/drawing/2014/main" id="{0CFE1567-9779-0048-AB25-E389166C8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1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juletræ, maleri, indendørs, jul&#10;&#10;Automatisk genereret beskrivelse">
            <a:extLst>
              <a:ext uri="{FF2B5EF4-FFF2-40B4-BE49-F238E27FC236}">
                <a16:creationId xmlns:a16="http://schemas.microsoft.com/office/drawing/2014/main" id="{82F7D131-FE4D-380D-31F4-AF96E287A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92" y="698564"/>
            <a:ext cx="9537295" cy="5460871"/>
          </a:xfrm>
        </p:spPr>
      </p:pic>
    </p:spTree>
    <p:extLst>
      <p:ext uri="{BB962C8B-B14F-4D97-AF65-F5344CB8AC3E}">
        <p14:creationId xmlns:p14="http://schemas.microsoft.com/office/powerpoint/2010/main" val="1531932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elysning, lys/lygte, lys, nat&#10;&#10;AI-genereret indhold kan være ukorrekt.">
            <a:extLst>
              <a:ext uri="{FF2B5EF4-FFF2-40B4-BE49-F238E27FC236}">
                <a16:creationId xmlns:a16="http://schemas.microsoft.com/office/drawing/2014/main" id="{503BFEC1-ECC8-8DEB-473E-54B2578DA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2" b="15775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8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person, tøj, Ansigt, vase&#10;&#10;AI-genereret indhold kan være ukorrekt.">
            <a:extLst>
              <a:ext uri="{FF2B5EF4-FFF2-40B4-BE49-F238E27FC236}">
                <a16:creationId xmlns:a16="http://schemas.microsoft.com/office/drawing/2014/main" id="{8DC2D53F-F42F-3D7C-A305-5AE745B2D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6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maleri, mytologi, kunst, Billedkunst&#10;&#10;Automatisk genereret beskrivelse">
            <a:extLst>
              <a:ext uri="{FF2B5EF4-FFF2-40B4-BE49-F238E27FC236}">
                <a16:creationId xmlns:a16="http://schemas.microsoft.com/office/drawing/2014/main" id="{7020E58F-89B8-1697-6E5C-39DB17AA9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835" y="34398"/>
            <a:ext cx="9696659" cy="6789204"/>
          </a:xfrm>
        </p:spPr>
      </p:pic>
    </p:spTree>
    <p:extLst>
      <p:ext uri="{BB962C8B-B14F-4D97-AF65-F5344CB8AC3E}">
        <p14:creationId xmlns:p14="http://schemas.microsoft.com/office/powerpoint/2010/main" val="414099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øj, Darth Vader, hjelm, Fiktiv figur&#10;&#10;Automatisk genereret beskrivelse">
            <a:extLst>
              <a:ext uri="{FF2B5EF4-FFF2-40B4-BE49-F238E27FC236}">
                <a16:creationId xmlns:a16="http://schemas.microsoft.com/office/drawing/2014/main" id="{86639724-F05F-B226-7597-06A2B72979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702" y="10"/>
            <a:ext cx="69363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5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øj, Ansigt, person, maleri&#10;&#10;AI-genereret indhold kan være ukorrekt.">
            <a:extLst>
              <a:ext uri="{FF2B5EF4-FFF2-40B4-BE49-F238E27FC236}">
                <a16:creationId xmlns:a16="http://schemas.microsoft.com/office/drawing/2014/main" id="{E5CE4F39-898A-88DB-DF07-5EB517CFB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47" y="0"/>
            <a:ext cx="6832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1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A04A2A7622954E8F4E488E3C6C9668" ma:contentTypeVersion="17" ma:contentTypeDescription="Opret et nyt dokument." ma:contentTypeScope="" ma:versionID="930606eb73c26512b1524fc4f64cf033">
  <xsd:schema xmlns:xsd="http://www.w3.org/2001/XMLSchema" xmlns:xs="http://www.w3.org/2001/XMLSchema" xmlns:p="http://schemas.microsoft.com/office/2006/metadata/properties" xmlns:ns2="ba8f35ef-9f49-4060-baae-d8e76badfac1" xmlns:ns3="b4fb077d-0277-439c-a8f9-c8a3ff00e07f" targetNamespace="http://schemas.microsoft.com/office/2006/metadata/properties" ma:root="true" ma:fieldsID="3eeef2b2c30972d4cd60ef2f4e3a5944" ns2:_="" ns3:_="">
    <xsd:import namespace="ba8f35ef-9f49-4060-baae-d8e76badfac1"/>
    <xsd:import namespace="b4fb077d-0277-439c-a8f9-c8a3ff00e0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f35ef-9f49-4060-baae-d8e76badfa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d28b7a4-3bcd-431a-92b6-7752e8025e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b077d-0277-439c-a8f9-c8a3ff00e07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ksonomiopsamlingskolonne" ma:hidden="true" ma:list="{2ff1eb6e-d940-49ca-8987-5df4fa8bc04a}" ma:internalName="TaxCatchAll" ma:showField="CatchAllData" ma:web="b4fb077d-0277-439c-a8f9-c8a3ff00e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a8f35ef-9f49-4060-baae-d8e76badfac1">
      <Terms xmlns="http://schemas.microsoft.com/office/infopath/2007/PartnerControls"/>
    </lcf76f155ced4ddcb4097134ff3c332f>
    <TaxCatchAll xmlns="b4fb077d-0277-439c-a8f9-c8a3ff00e07f" xsi:nil="true"/>
  </documentManagement>
</p:properties>
</file>

<file path=customXml/itemProps1.xml><?xml version="1.0" encoding="utf-8"?>
<ds:datastoreItem xmlns:ds="http://schemas.openxmlformats.org/officeDocument/2006/customXml" ds:itemID="{64D38CD6-0F6E-4127-85A9-391770D14D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FBA9CC-A4AE-4180-9812-06C5B9865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8f35ef-9f49-4060-baae-d8e76badfac1"/>
    <ds:schemaRef ds:uri="b4fb077d-0277-439c-a8f9-c8a3ff00e0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5F7AA8-D125-4CEC-909D-F3D4B718306A}">
  <ds:schemaRefs>
    <ds:schemaRef ds:uri="http://schemas.microsoft.com/office/2006/metadata/properties"/>
    <ds:schemaRef ds:uri="http://schemas.microsoft.com/office/infopath/2007/PartnerControls"/>
    <ds:schemaRef ds:uri="7afe7c30-4bd7-4fa7-bfc4-5fc4ab888f7c"/>
    <ds:schemaRef ds:uri="26a4af2d-9267-4e40-8956-0b3b200b292c"/>
    <ds:schemaRef ds:uri="ba8f35ef-9f49-4060-baae-d8e76badfac1"/>
    <ds:schemaRef ds:uri="b4fb077d-0277-439c-a8f9-c8a3ff00e0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27</Words>
  <Application>Microsoft Office PowerPoint</Application>
  <PresentationFormat>Widescreen</PresentationFormat>
  <Paragraphs>6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Office-tema</vt:lpstr>
      <vt:lpstr>Vurder billederne Hvilken symbolbetydning har lyset?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Folkekirkens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Kirstine Hald Madsen</dc:creator>
  <cp:lastModifiedBy>Rikke Kjær</cp:lastModifiedBy>
  <cp:revision>46</cp:revision>
  <dcterms:created xsi:type="dcterms:W3CDTF">2025-01-09T10:23:35Z</dcterms:created>
  <dcterms:modified xsi:type="dcterms:W3CDTF">2025-06-03T21:40:20Z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0x010100DBA04A2A7622954E8F4E488E3C6C9668</vt:lpwstr>
  </property>
  <property fmtid="{D5CDD505-2E9C-101B-9397-08002B2CF9AE}" pid="3" name="MediaServiceImageTags">
    <vt:lpwstr/>
  </property>
</Properties>
</file>